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88" r:id="rId2"/>
    <p:sldId id="290" r:id="rId3"/>
    <p:sldId id="271" r:id="rId4"/>
    <p:sldId id="281" r:id="rId5"/>
    <p:sldId id="272" r:id="rId6"/>
    <p:sldId id="291" r:id="rId7"/>
    <p:sldId id="284" r:id="rId8"/>
    <p:sldId id="289" r:id="rId9"/>
    <p:sldId id="269" r:id="rId10"/>
    <p:sldId id="275" r:id="rId11"/>
    <p:sldId id="282" r:id="rId12"/>
    <p:sldId id="280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4" y="-10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7952F-0718-42D1-A6E9-1F195EFF06D3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3D79B-8DD8-4FCC-AA3D-07356778E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D79B-8DD8-4FCC-AA3D-07356778E2B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ownloads\&#1087;&#1077;&#1089;&#1085;&#1080;,%20&#1084;&#1091;&#1079;&#1099;&#1082;&#1072;\Eesti_laululinde_-_zvuki_prirody_penie_ptic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5;&#1083;&#1072;&#1085;&#1099;%20&#1076;&#1077;&#1090;.&#1089;&#1072;&#1076;&#1072;\&#1052;&#1072;&#1081;%202018\&#1086;&#1090;&#1082;&#1088;&#1099;&#1090;&#1086;&#1077;%20&#1079;&#1072;&#1085;&#1103;&#1090;&#1080;&#1077;\&#1084;&#1091;&#1079;&#1099;&#1082;&#1072;\po-mul-tiku-moydodyr(1)%20(&#1086;&#1073;&#1088;&#1077;&#1079;&#1082;&#1072;).mp3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ownloads\&#1087;&#1077;&#1089;&#1085;&#1080;,%20&#1084;&#1091;&#1079;&#1099;&#1082;&#1072;\Zvuki_prirody_-_Zvuki_lesa_Dzhungli_Borneo.mp3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85720" y="2928934"/>
            <a:ext cx="6286544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285992"/>
            <a:ext cx="9144000" cy="192882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Презентация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«Дорожка здоровья»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572125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         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                                        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       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</a:t>
            </a:r>
            <a:endParaRPr lang="ru-RU" sz="24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0"/>
            <a:ext cx="9036496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71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001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User\Desktop\be8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428604"/>
            <a:ext cx="3929058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Здоровье – 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 flipH="1">
            <a:off x="5715008" y="500042"/>
            <a:ext cx="3428992" cy="1009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429256" y="571480"/>
            <a:ext cx="3714744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это здорово!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14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Ирина\Desktop\Fotolia_5924228_Subscription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6944" cy="59046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4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Станция </a:t>
            </a:r>
            <a:r>
              <a:rPr lang="ru-RU" sz="5400" b="1" dirty="0">
                <a:solidFill>
                  <a:srgbClr val="FF0000"/>
                </a:solidFill>
              </a:rPr>
              <a:t>«Цветочная поляна»</a:t>
            </a:r>
          </a:p>
        </p:txBody>
      </p:sp>
      <p:pic>
        <p:nvPicPr>
          <p:cNvPr id="8194" name="Picture 2" descr="C:\Users\User\Desktop\1030762407510612198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pic>
        <p:nvPicPr>
          <p:cNvPr id="5" name="Eesti_laululinde_-_zvuki_prirody_penie_pt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0" y="6429372"/>
            <a:ext cx="428628" cy="428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233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1714488"/>
            <a:ext cx="9144000" cy="285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29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Загадка: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714488"/>
            <a:ext cx="9144000" cy="285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785926"/>
            <a:ext cx="9144000" cy="37862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Он великий умывальник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Знаменитый</a:t>
            </a:r>
            <a:r>
              <a:rPr kumimoji="0" lang="ru-RU" sz="5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командир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baseline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Умывальников</a:t>
            </a:r>
            <a:r>
              <a:rPr lang="ru-RU" sz="5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начальник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Он зовется…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29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Станция «Чистюли»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Ирина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785794"/>
            <a:ext cx="6929486" cy="60722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o-mul-tiku-moydodyr(1) (обрезка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0" y="6286520"/>
            <a:ext cx="571480" cy="5714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717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Загадки от </a:t>
            </a:r>
            <a:r>
              <a:rPr lang="ru-RU" sz="5400" b="1" dirty="0" err="1" smtClean="0">
                <a:solidFill>
                  <a:srgbClr val="FF0000"/>
                </a:solidFill>
              </a:rPr>
              <a:t>Мойдодыра</a:t>
            </a:r>
            <a:r>
              <a:rPr lang="ru-RU" sz="5400" b="1" dirty="0" smtClean="0">
                <a:solidFill>
                  <a:srgbClr val="FF0000"/>
                </a:solidFill>
              </a:rPr>
              <a:t>: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" name="Picture 3" descr="C:\Users\User\Desktop\37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7"/>
            <a:ext cx="3388694" cy="2643205"/>
          </a:xfrm>
          <a:prstGeom prst="rect">
            <a:avLst/>
          </a:prstGeom>
          <a:noFill/>
        </p:spPr>
      </p:pic>
      <p:pic>
        <p:nvPicPr>
          <p:cNvPr id="7" name="Picture 2" descr="C:\Users\User\Desktop\INT_GROUP_CODE_136237_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57852" y="1071546"/>
            <a:ext cx="3286148" cy="2571768"/>
          </a:xfrm>
          <a:prstGeom prst="rect">
            <a:avLst/>
          </a:prstGeom>
          <a:noFill/>
        </p:spPr>
      </p:pic>
      <p:pic>
        <p:nvPicPr>
          <p:cNvPr id="8" name="Picture 2" descr="C:\Users\User\Desktop\58097507_w120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4612" y="3500438"/>
            <a:ext cx="3524242" cy="3357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727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Станция «Лесная»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User\Desktop\9d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9143999" cy="5929329"/>
          </a:xfrm>
          <a:prstGeom prst="rect">
            <a:avLst/>
          </a:prstGeom>
          <a:noFill/>
        </p:spPr>
      </p:pic>
      <p:pic>
        <p:nvPicPr>
          <p:cNvPr id="5" name="Zvuki_prirody_-_Zvuki_lesa_Dzhungli_Borne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0" y="6419848"/>
            <a:ext cx="438152" cy="4381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27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4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Станция «Витаминная»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User\Desktop\108097325_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43000"/>
            <a:ext cx="4500562" cy="4572000"/>
          </a:xfrm>
          <a:prstGeom prst="rect">
            <a:avLst/>
          </a:prstGeom>
          <a:noFill/>
        </p:spPr>
      </p:pic>
      <p:pic>
        <p:nvPicPr>
          <p:cNvPr id="2052" name="Picture 4" descr="C:\Users\User\Desktop\107834816_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1214422"/>
            <a:ext cx="4762500" cy="4572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4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Deti_sport-17-1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Станция «Спортивная»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4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                </a:t>
            </a:r>
            <a:r>
              <a:rPr lang="ru-RU" sz="4700" b="1" dirty="0" smtClean="0">
                <a:solidFill>
                  <a:srgbClr val="FF0000"/>
                </a:solidFill>
              </a:rPr>
              <a:t>физкультминутка 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340768"/>
            <a:ext cx="4427984" cy="5517232"/>
          </a:xfrm>
        </p:spPr>
        <p:txBody>
          <a:bodyPr>
            <a:normAutofit/>
          </a:bodyPr>
          <a:lstStyle/>
          <a:p>
            <a:r>
              <a:rPr lang="ru-RU" sz="3400" dirty="0"/>
              <a:t>Мы топаем ногами</a:t>
            </a:r>
          </a:p>
          <a:p>
            <a:r>
              <a:rPr lang="ru-RU" sz="3400" dirty="0"/>
              <a:t>Мы хлопаем руками</a:t>
            </a:r>
          </a:p>
          <a:p>
            <a:r>
              <a:rPr lang="ru-RU" sz="3400" dirty="0"/>
              <a:t>Качаем головой, качаем головой.</a:t>
            </a:r>
          </a:p>
          <a:p>
            <a:r>
              <a:rPr lang="ru-RU" sz="3400" dirty="0"/>
              <a:t>Мы руки поднимаем</a:t>
            </a:r>
          </a:p>
          <a:p>
            <a:r>
              <a:rPr lang="ru-RU" sz="3400" dirty="0"/>
              <a:t>Мы руки опускаем</a:t>
            </a:r>
          </a:p>
          <a:p>
            <a:r>
              <a:rPr lang="ru-RU" sz="3400" dirty="0"/>
              <a:t>Мы руки уберем</a:t>
            </a:r>
          </a:p>
          <a:p>
            <a:r>
              <a:rPr lang="ru-RU" sz="3400" dirty="0"/>
              <a:t>И прыгаем кругом.</a:t>
            </a:r>
          </a:p>
          <a:p>
            <a:endParaRPr lang="ru-RU" dirty="0"/>
          </a:p>
        </p:txBody>
      </p:sp>
      <p:pic>
        <p:nvPicPr>
          <p:cNvPr id="9218" name="Picture 2" descr="C:\Users\Ирина\Desktop\5gim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5015146" cy="4104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82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detsad-1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4342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72</Words>
  <Application>Microsoft Office PowerPoint</Application>
  <PresentationFormat>Экран (4:3)</PresentationFormat>
  <Paragraphs>24</Paragraphs>
  <Slides>14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 «Дорожка здоровья»</vt:lpstr>
      <vt:lpstr>Слайд 2</vt:lpstr>
      <vt:lpstr>Слайд 3</vt:lpstr>
      <vt:lpstr>Станция «Цветочная поляна»</vt:lpstr>
      <vt:lpstr>Слайд 5</vt:lpstr>
      <vt:lpstr>Загадка:</vt:lpstr>
      <vt:lpstr>Станция «Чистюли»</vt:lpstr>
      <vt:lpstr>Загадки от Мойдодыра:</vt:lpstr>
      <vt:lpstr>Станция «Лесная»</vt:lpstr>
      <vt:lpstr>Слайд 10</vt:lpstr>
      <vt:lpstr>Станция «Витаминная»</vt:lpstr>
      <vt:lpstr>Станция «Спортивная»</vt:lpstr>
      <vt:lpstr>                                  физкультминутка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Марина</cp:lastModifiedBy>
  <cp:revision>67</cp:revision>
  <dcterms:created xsi:type="dcterms:W3CDTF">2018-02-15T06:27:05Z</dcterms:created>
  <dcterms:modified xsi:type="dcterms:W3CDTF">2021-02-23T19:43:07Z</dcterms:modified>
</cp:coreProperties>
</file>